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7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284" r:id="rId24"/>
    <p:sldId id="288" r:id="rId25"/>
    <p:sldId id="295" r:id="rId26"/>
    <p:sldId id="296" r:id="rId27"/>
    <p:sldId id="292" r:id="rId28"/>
    <p:sldId id="293" r:id="rId29"/>
    <p:sldId id="285" r:id="rId30"/>
    <p:sldId id="390" r:id="rId31"/>
    <p:sldId id="350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02" r:id="rId42"/>
    <p:sldId id="297" r:id="rId43"/>
    <p:sldId id="303" r:id="rId44"/>
    <p:sldId id="327" r:id="rId45"/>
    <p:sldId id="328" r:id="rId46"/>
    <p:sldId id="329" r:id="rId47"/>
    <p:sldId id="310" r:id="rId48"/>
    <p:sldId id="309" r:id="rId49"/>
    <p:sldId id="318" r:id="rId50"/>
    <p:sldId id="314" r:id="rId51"/>
    <p:sldId id="315" r:id="rId52"/>
    <p:sldId id="316" r:id="rId53"/>
    <p:sldId id="332" r:id="rId54"/>
    <p:sldId id="331" r:id="rId55"/>
    <p:sldId id="330" r:id="rId56"/>
    <p:sldId id="311" r:id="rId57"/>
    <p:sldId id="312" r:id="rId58"/>
    <p:sldId id="322" r:id="rId59"/>
    <p:sldId id="334" r:id="rId60"/>
    <p:sldId id="323" r:id="rId61"/>
    <p:sldId id="335" r:id="rId62"/>
    <p:sldId id="348" r:id="rId63"/>
    <p:sldId id="324" r:id="rId64"/>
    <p:sldId id="325" r:id="rId65"/>
    <p:sldId id="345" r:id="rId66"/>
    <p:sldId id="326" r:id="rId67"/>
    <p:sldId id="351" r:id="rId68"/>
    <p:sldId id="374" r:id="rId69"/>
    <p:sldId id="373" r:id="rId70"/>
    <p:sldId id="372" r:id="rId71"/>
    <p:sldId id="389" r:id="rId72"/>
    <p:sldId id="379" r:id="rId73"/>
    <p:sldId id="378" r:id="rId74"/>
    <p:sldId id="387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91" r:id="rId83"/>
    <p:sldId id="375" r:id="rId84"/>
    <p:sldId id="377" r:id="rId85"/>
    <p:sldId id="376" r:id="rId86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AB"/>
    <a:srgbClr val="B6C8E8"/>
    <a:srgbClr val="FFE89F"/>
    <a:srgbClr val="FFD966"/>
    <a:srgbClr val="8FAADC"/>
    <a:srgbClr val="416FC3"/>
    <a:srgbClr val="DEA900"/>
    <a:srgbClr val="6A8ED0"/>
    <a:srgbClr val="FFC61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99" d="100"/>
          <a:sy n="99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heme" Target="theme/them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22/10/2023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838689"/>
            <a:ext cx="7358818" cy="5760000"/>
            <a:chOff x="2665446" y="838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838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915689"/>
              <a:ext cx="3460043" cy="5580000"/>
              <a:chOff x="1638696" y="823325"/>
              <a:chExt cx="3460043" cy="558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823325"/>
                <a:ext cx="2768600" cy="55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traditionnellement</a:t>
                </a:r>
              </a:p>
              <a:p>
                <a:pPr algn="ctr"/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task-oriented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82332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915689"/>
              <a:ext cx="3413258" cy="5573620"/>
              <a:chOff x="6611006" y="915689"/>
              <a:chExt cx="3413258" cy="557362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91568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915689"/>
                <a:ext cx="2768600" cy="55736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dirty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traditionnellement</a:t>
                </a:r>
                <a:endPara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fr-FR" sz="2000" b="1" i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chat-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pattFill prst="solidDmnd">
                  <a:fgClr>
                    <a:srgbClr val="FFD966"/>
                  </a:fgClr>
                  <a:bgClr>
                    <a:srgbClr val="FFEBAB"/>
                  </a:bgClr>
                </a:patt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ln w="12700">
                        <a:solidFill>
                          <a:srgbClr val="DEA900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ln w="12700">
                      <a:solidFill>
                        <a:srgbClr val="DEA900"/>
                      </a:solidFill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pattFill prst="solidDmnd">
                  <a:fgClr>
                    <a:srgbClr val="8FAADC"/>
                  </a:fgClr>
                  <a:bgClr>
                    <a:srgbClr val="B6C8E8"/>
                  </a:bgClr>
                </a:patt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ln>
                        <a:solidFill>
                          <a:srgbClr val="416FC3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ln>
                      <a:solidFill>
                        <a:srgbClr val="416FC3"/>
                      </a:solidFill>
                    </a:ln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23054</TotalTime>
  <Words>1011</Words>
  <Application>Microsoft Office PowerPoint</Application>
  <PresentationFormat>Grand écran</PresentationFormat>
  <Paragraphs>390</Paragraphs>
  <Slides>81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92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601</cp:revision>
  <dcterms:created xsi:type="dcterms:W3CDTF">2020-05-13T12:32:19Z</dcterms:created>
  <dcterms:modified xsi:type="dcterms:W3CDTF">2023-10-22T21:07:50Z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